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8"/>
  </p:notesMasterIdLst>
  <p:handoutMasterIdLst>
    <p:handoutMasterId r:id="rId19"/>
  </p:handoutMasterIdLst>
  <p:sldIdLst>
    <p:sldId id="308" r:id="rId2"/>
    <p:sldId id="311" r:id="rId3"/>
    <p:sldId id="312" r:id="rId4"/>
    <p:sldId id="313" r:id="rId5"/>
    <p:sldId id="314" r:id="rId6"/>
    <p:sldId id="307" r:id="rId7"/>
    <p:sldId id="316" r:id="rId8"/>
    <p:sldId id="317" r:id="rId9"/>
    <p:sldId id="318" r:id="rId10"/>
    <p:sldId id="325" r:id="rId11"/>
    <p:sldId id="321" r:id="rId12"/>
    <p:sldId id="322" r:id="rId13"/>
    <p:sldId id="319" r:id="rId14"/>
    <p:sldId id="320" r:id="rId15"/>
    <p:sldId id="324" r:id="rId16"/>
    <p:sldId id="31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95" autoAdjust="0"/>
    <p:restoredTop sz="94608" autoAdjust="0"/>
  </p:normalViewPr>
  <p:slideViewPr>
    <p:cSldViewPr snapToGrid="0" snapToObjects="1">
      <p:cViewPr varScale="1">
        <p:scale>
          <a:sx n="130" d="100"/>
          <a:sy n="130" d="100"/>
        </p:scale>
        <p:origin x="208" y="6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labels and projects/. Mention that I triage add to project/add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59DD9-C07A-0F4A-BE38-5AFB42BB2A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7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1D8-7DCE-9444-88CB-6287756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from the PWA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2BAC2-2570-EF44-85A8-6559083D2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40344"/>
          <a:stretch/>
        </p:blipFill>
        <p:spPr>
          <a:xfrm>
            <a:off x="382899" y="694040"/>
            <a:ext cx="3566160" cy="39962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0F85AC-213D-1646-BB5B-7F76EC4F0D75}"/>
              </a:ext>
            </a:extLst>
          </p:cNvPr>
          <p:cNvSpPr/>
          <p:nvPr/>
        </p:nvSpPr>
        <p:spPr>
          <a:xfrm>
            <a:off x="1799303" y="963561"/>
            <a:ext cx="1120878" cy="609600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BB63D-7D08-754E-AE0D-13F5C5871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55"/>
          <a:stretch/>
        </p:blipFill>
        <p:spPr>
          <a:xfrm>
            <a:off x="4086707" y="694040"/>
            <a:ext cx="4754880" cy="39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our private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FA3DE-12DC-4645-943A-2ED00CC50107}"/>
              </a:ext>
            </a:extLst>
          </p:cNvPr>
          <p:cNvSpPr txBox="1"/>
          <p:nvPr/>
        </p:nvSpPr>
        <p:spPr>
          <a:xfrm>
            <a:off x="816077" y="1081548"/>
            <a:ext cx="756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me:  If I know you’re a Connect person, I’ll invite you.  I’m in NED or search </a:t>
            </a:r>
            <a:r>
              <a:rPr lang="en-US" dirty="0" err="1"/>
              <a:t>gitter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B7996-8FDE-9C42-B55E-E6C56972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5" y="2091672"/>
            <a:ext cx="5231319" cy="260857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760D35-5850-CA4B-8E11-3CFCA1F1C5B4}"/>
              </a:ext>
            </a:extLst>
          </p:cNvPr>
          <p:cNvSpPr/>
          <p:nvPr/>
        </p:nvSpPr>
        <p:spPr>
          <a:xfrm>
            <a:off x="1179874" y="3022331"/>
            <a:ext cx="747251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174962-CED0-CF4E-8AB9-CEE98ECCD3FE}"/>
              </a:ext>
            </a:extLst>
          </p:cNvPr>
          <p:cNvSpPr/>
          <p:nvPr/>
        </p:nvSpPr>
        <p:spPr>
          <a:xfrm>
            <a:off x="1627242" y="3725338"/>
            <a:ext cx="1469919" cy="42278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</a:t>
            </a:r>
            <a:r>
              <a:rPr lang="en-US">
                <a:hlinkClick r:id="rId2"/>
              </a:rPr>
              <a:t>/documentation</a:t>
            </a:r>
            <a:r>
              <a:rPr lang="en-US"/>
              <a:t> </a:t>
            </a:r>
            <a:endParaRPr lang="en-US" dirty="0"/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suggestions?  </a:t>
            </a:r>
          </a:p>
          <a:p>
            <a:pPr lvl="1"/>
            <a:r>
              <a:rPr lang="en-US" dirty="0"/>
              <a:t>Create an issue</a:t>
            </a:r>
          </a:p>
          <a:p>
            <a:pPr lvl="1"/>
            <a:r>
              <a:rPr lang="en-US" dirty="0"/>
              <a:t>or better yet -- Clone, edit, and make a pull request!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Documents change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tracks changes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DCA75A-DFBC-994C-8F19-A9760286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76" y="1162246"/>
            <a:ext cx="918180" cy="1049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615D77-E467-AB40-88C3-2EAE1D78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50901"/>
              </p:ext>
            </p:extLst>
          </p:nvPr>
        </p:nvGraphicFramePr>
        <p:xfrm>
          <a:off x="1658191" y="928894"/>
          <a:ext cx="5271951" cy="256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4139444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6522120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Correct spelling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check-in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6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is distributed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C06DEA-993A-4242-96D1-0EE7D686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1101999"/>
            <a:ext cx="918180" cy="104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0593-3135-2D41-ACF2-58773C4D7C55}"/>
              </a:ext>
            </a:extLst>
          </p:cNvPr>
          <p:cNvSpPr txBox="1"/>
          <p:nvPr/>
        </p:nvSpPr>
        <p:spPr>
          <a:xfrm>
            <a:off x="715868" y="67307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My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E8D6D4-F724-1645-9EB0-15213596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1101999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A276B-FADC-9A42-9184-1DD2A9BFA351}"/>
              </a:ext>
            </a:extLst>
          </p:cNvPr>
          <p:cNvSpPr txBox="1"/>
          <p:nvPr/>
        </p:nvSpPr>
        <p:spPr>
          <a:xfrm>
            <a:off x="5239148" y="673071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Your Repository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609FB0-09CE-F04E-B47F-26761D840F10}"/>
              </a:ext>
            </a:extLst>
          </p:cNvPr>
          <p:cNvSpPr/>
          <p:nvPr/>
        </p:nvSpPr>
        <p:spPr>
          <a:xfrm>
            <a:off x="2146102" y="1471490"/>
            <a:ext cx="3391097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62467-446A-9843-B3EA-5A93BA4F811D}"/>
              </a:ext>
            </a:extLst>
          </p:cNvPr>
          <p:cNvSpPr txBox="1"/>
          <p:nvPr/>
        </p:nvSpPr>
        <p:spPr>
          <a:xfrm>
            <a:off x="3494440" y="11812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36A18E-F0CD-664E-96E0-CFBC410379A9}"/>
              </a:ext>
            </a:extLst>
          </p:cNvPr>
          <p:cNvSpPr/>
          <p:nvPr/>
        </p:nvSpPr>
        <p:spPr>
          <a:xfrm rot="5400000">
            <a:off x="1113907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1A902-6DC8-0046-89E4-84FAE30662C9}"/>
              </a:ext>
            </a:extLst>
          </p:cNvPr>
          <p:cNvSpPr txBox="1"/>
          <p:nvPr/>
        </p:nvSpPr>
        <p:spPr>
          <a:xfrm>
            <a:off x="1676966" y="2454985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document 4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58DE1AA-9387-3E49-98EF-BF943294814E}"/>
              </a:ext>
            </a:extLst>
          </p:cNvPr>
          <p:cNvSpPr/>
          <p:nvPr/>
        </p:nvSpPr>
        <p:spPr>
          <a:xfrm rot="5400000">
            <a:off x="5716375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D70A-A53F-164A-BBE1-4CC6AB6C1465}"/>
              </a:ext>
            </a:extLst>
          </p:cNvPr>
          <p:cNvSpPr txBox="1"/>
          <p:nvPr/>
        </p:nvSpPr>
        <p:spPr>
          <a:xfrm>
            <a:off x="6447126" y="245498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document 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CDC757-BB0D-B34C-873C-2EBD7AA9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3137197"/>
            <a:ext cx="918180" cy="104934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5698E9D-570F-814D-8DB0-DD7E175F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3137197"/>
            <a:ext cx="918180" cy="104934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9D6-9079-3648-A35B-342F74E14C37}"/>
              </a:ext>
            </a:extLst>
          </p:cNvPr>
          <p:cNvGrpSpPr/>
          <p:nvPr/>
        </p:nvGrpSpPr>
        <p:grpSpPr>
          <a:xfrm>
            <a:off x="2161333" y="2619377"/>
            <a:ext cx="3391097" cy="759802"/>
            <a:chOff x="2161333" y="2619377"/>
            <a:chExt cx="3391097" cy="7598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0109AC-2799-DE47-90BD-9D6004F05A11}"/>
                </a:ext>
              </a:extLst>
            </p:cNvPr>
            <p:cNvSpPr txBox="1"/>
            <p:nvPr/>
          </p:nvSpPr>
          <p:spPr>
            <a:xfrm>
              <a:off x="3646858" y="2619377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C887A14-358F-4A4B-A4C8-A992774888FF}"/>
                </a:ext>
              </a:extLst>
            </p:cNvPr>
            <p:cNvSpPr/>
            <p:nvPr/>
          </p:nvSpPr>
          <p:spPr>
            <a:xfrm>
              <a:off x="2161333" y="2838735"/>
              <a:ext cx="3391097" cy="310366"/>
            </a:xfrm>
            <a:prstGeom prst="rightArrow">
              <a:avLst/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75000"/>
                  </a:schemeClr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C2C02-F555-8340-8F3C-19DB47BAFF04}"/>
                </a:ext>
              </a:extLst>
            </p:cNvPr>
            <p:cNvSpPr txBox="1"/>
            <p:nvPr/>
          </p:nvSpPr>
          <p:spPr>
            <a:xfrm>
              <a:off x="4257780" y="3071402"/>
              <a:ext cx="1294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document4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3E15DD-E2D4-5847-AB4E-3CD685056F06}"/>
              </a:ext>
            </a:extLst>
          </p:cNvPr>
          <p:cNvGrpSpPr/>
          <p:nvPr/>
        </p:nvGrpSpPr>
        <p:grpSpPr>
          <a:xfrm>
            <a:off x="2161333" y="3391233"/>
            <a:ext cx="3391097" cy="707855"/>
            <a:chOff x="2161333" y="3391233"/>
            <a:chExt cx="3391097" cy="707855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175B0F2-B55C-2841-951F-EBF3E89587FA}"/>
                </a:ext>
              </a:extLst>
            </p:cNvPr>
            <p:cNvSpPr/>
            <p:nvPr/>
          </p:nvSpPr>
          <p:spPr>
            <a:xfrm rot="10800000">
              <a:off x="2161333" y="3585449"/>
              <a:ext cx="3391097" cy="310366"/>
            </a:xfrm>
            <a:prstGeom prst="rightArrow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99000">
                  <a:srgbClr val="000000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421C3-CB1A-C544-BEB4-7B4F912AED20}"/>
                </a:ext>
              </a:extLst>
            </p:cNvPr>
            <p:cNvSpPr/>
            <p:nvPr/>
          </p:nvSpPr>
          <p:spPr>
            <a:xfrm>
              <a:off x="3302082" y="3391233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 request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EAB45-DCB2-D843-9D2E-21F3237EBB85}"/>
                </a:ext>
              </a:extLst>
            </p:cNvPr>
            <p:cNvSpPr txBox="1"/>
            <p:nvPr/>
          </p:nvSpPr>
          <p:spPr>
            <a:xfrm>
              <a:off x="3257186" y="3791311"/>
              <a:ext cx="229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Asks me to pull your changes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FAB22F-BB70-E740-B37A-7003AB991364}"/>
              </a:ext>
            </a:extLst>
          </p:cNvPr>
          <p:cNvGrpSpPr/>
          <p:nvPr/>
        </p:nvGrpSpPr>
        <p:grpSpPr>
          <a:xfrm>
            <a:off x="2161333" y="4038435"/>
            <a:ext cx="3391097" cy="686039"/>
            <a:chOff x="2161333" y="4038435"/>
            <a:chExt cx="3391097" cy="686039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E98E176-C410-6C49-AF45-16BEB3FF3470}"/>
                </a:ext>
              </a:extLst>
            </p:cNvPr>
            <p:cNvSpPr/>
            <p:nvPr/>
          </p:nvSpPr>
          <p:spPr>
            <a:xfrm rot="10800000">
              <a:off x="2161333" y="4204258"/>
              <a:ext cx="3391097" cy="310366"/>
            </a:xfrm>
            <a:prstGeom prst="rightArrow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07200-510E-0547-83AA-FB938D3ABB66}"/>
                </a:ext>
              </a:extLst>
            </p:cNvPr>
            <p:cNvSpPr txBox="1"/>
            <p:nvPr/>
          </p:nvSpPr>
          <p:spPr>
            <a:xfrm>
              <a:off x="3625087" y="4038435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3AEDDE-8356-0243-898D-2CD41931A398}"/>
                </a:ext>
              </a:extLst>
            </p:cNvPr>
            <p:cNvSpPr txBox="1"/>
            <p:nvPr/>
          </p:nvSpPr>
          <p:spPr>
            <a:xfrm>
              <a:off x="4737014" y="4416697"/>
              <a:ext cx="815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edits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1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4" grpId="0"/>
      <p:bldP spid="13" grpId="0" animBg="1"/>
      <p:bldP spid="6" grpId="0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allows online git 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FD4DAA-2276-E54C-82C3-BCF18505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094" y="752583"/>
            <a:ext cx="918180" cy="104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D50AB-1E71-A440-A993-8294470B7766}"/>
              </a:ext>
            </a:extLst>
          </p:cNvPr>
          <p:cNvSpPr txBox="1"/>
          <p:nvPr/>
        </p:nvSpPr>
        <p:spPr>
          <a:xfrm>
            <a:off x="722651" y="180193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74701C-5264-A147-81C7-10C9F237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037" y="2803716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A425F-AA8C-1D40-897F-DAF3ED69C05B}"/>
              </a:ext>
            </a:extLst>
          </p:cNvPr>
          <p:cNvSpPr txBox="1"/>
          <p:nvPr/>
        </p:nvSpPr>
        <p:spPr>
          <a:xfrm>
            <a:off x="807770" y="4007673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laptop repository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B36838-E55B-9947-B889-30DE3D11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76" y="2803716"/>
            <a:ext cx="918180" cy="1049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84284-0A55-9F45-8F11-BBFCFFE2C91D}"/>
              </a:ext>
            </a:extLst>
          </p:cNvPr>
          <p:cNvSpPr txBox="1"/>
          <p:nvPr/>
        </p:nvSpPr>
        <p:spPr>
          <a:xfrm>
            <a:off x="3290190" y="4007673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User1 copy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5617BF-8836-664A-8A6C-D38BC9D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2803716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B7DB69-770D-6346-8BE2-00257AD67756}"/>
              </a:ext>
            </a:extLst>
          </p:cNvPr>
          <p:cNvSpPr txBox="1"/>
          <p:nvPr/>
        </p:nvSpPr>
        <p:spPr>
          <a:xfrm>
            <a:off x="5014630" y="400767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</a:t>
            </a:r>
            <a:r>
              <a:rPr lang="en-US" dirty="0"/>
              <a:t> 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5F669-BADE-1843-93E6-F1BF4D8A09C6}"/>
              </a:ext>
            </a:extLst>
          </p:cNvPr>
          <p:cNvSpPr txBox="1"/>
          <p:nvPr/>
        </p:nvSpPr>
        <p:spPr>
          <a:xfrm>
            <a:off x="4514130" y="31437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592D9-8351-8E4A-8227-9A8598AF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783662"/>
            <a:ext cx="918180" cy="104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6EDE4-94C7-5A4F-83A1-23A4C7F81B78}"/>
              </a:ext>
            </a:extLst>
          </p:cNvPr>
          <p:cNvSpPr txBox="1"/>
          <p:nvPr/>
        </p:nvSpPr>
        <p:spPr>
          <a:xfrm>
            <a:off x="4360156" y="1833010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B14D3-81C7-8147-8990-3531123587D1}"/>
              </a:ext>
            </a:extLst>
          </p:cNvPr>
          <p:cNvCxnSpPr>
            <a:stCxn id="6" idx="2"/>
          </p:cNvCxnSpPr>
          <p:nvPr/>
        </p:nvCxnSpPr>
        <p:spPr>
          <a:xfrm>
            <a:off x="1801184" y="2171263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5AA76-E0B9-0140-B46E-E9039ED76087}"/>
              </a:ext>
            </a:extLst>
          </p:cNvPr>
          <p:cNvCxnSpPr/>
          <p:nvPr/>
        </p:nvCxnSpPr>
        <p:spPr>
          <a:xfrm>
            <a:off x="5645636" y="2155672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60C469-351B-EC41-81EE-F3FFF56E00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9716" y="1986597"/>
            <a:ext cx="759108" cy="7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AA7CB2-3B9F-2F46-A27E-DC08FF505B0F}"/>
              </a:ext>
            </a:extLst>
          </p:cNvPr>
          <p:cNvSpPr txBox="1"/>
          <p:nvPr/>
        </p:nvSpPr>
        <p:spPr>
          <a:xfrm>
            <a:off x="177777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72CE-E99B-5949-9A0A-3F6070C1D1A4}"/>
              </a:ext>
            </a:extLst>
          </p:cNvPr>
          <p:cNvSpPr txBox="1"/>
          <p:nvPr/>
        </p:nvSpPr>
        <p:spPr>
          <a:xfrm>
            <a:off x="341046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5AB0-D22C-3A42-AE03-501DAF12C4D0}"/>
              </a:ext>
            </a:extLst>
          </p:cNvPr>
          <p:cNvSpPr txBox="1"/>
          <p:nvPr/>
        </p:nvSpPr>
        <p:spPr>
          <a:xfrm>
            <a:off x="5645636" y="224971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257AAD-EFAD-D94E-B775-CD9D5BEF9065}"/>
              </a:ext>
            </a:extLst>
          </p:cNvPr>
          <p:cNvCxnSpPr>
            <a:cxnSpLocks/>
          </p:cNvCxnSpPr>
          <p:nvPr/>
        </p:nvCxnSpPr>
        <p:spPr>
          <a:xfrm>
            <a:off x="2406005" y="1277257"/>
            <a:ext cx="2608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5F965A-5063-8A47-9DD5-F829208B3114}"/>
              </a:ext>
            </a:extLst>
          </p:cNvPr>
          <p:cNvSpPr txBox="1"/>
          <p:nvPr/>
        </p:nvSpPr>
        <p:spPr>
          <a:xfrm>
            <a:off x="3376199" y="93284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1502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has other useful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22EE2-B28C-B749-AFB7-853BF232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5" y="1039306"/>
            <a:ext cx="283553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86CD4E-D1DF-A846-8D28-B7773DF3A754}"/>
              </a:ext>
            </a:extLst>
          </p:cNvPr>
          <p:cNvSpPr txBox="1"/>
          <p:nvPr/>
        </p:nvSpPr>
        <p:spPr>
          <a:xfrm>
            <a:off x="4146243" y="7267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38260-EAAB-074D-909A-19038AE6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8" y="2371217"/>
            <a:ext cx="5211765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41BB49-2E44-DA4C-9EF3-A0C5EA04FA98}"/>
              </a:ext>
            </a:extLst>
          </p:cNvPr>
          <p:cNvSpPr txBox="1"/>
          <p:nvPr/>
        </p:nvSpPr>
        <p:spPr>
          <a:xfrm>
            <a:off x="4197539" y="203075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4AD24-ACBD-4A40-9A59-7D261323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6" y="3804726"/>
            <a:ext cx="2186608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D6AAF8-8E31-2C49-86CA-CBE7EF81EC8C}"/>
              </a:ext>
            </a:extLst>
          </p:cNvPr>
          <p:cNvSpPr txBox="1"/>
          <p:nvPr/>
        </p:nvSpPr>
        <p:spPr>
          <a:xfrm>
            <a:off x="3684578" y="34353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Kanban Boards</a:t>
            </a:r>
          </a:p>
        </p:txBody>
      </p: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876CA3-FB4F-4E41-B893-F25C7167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316825" y="1073021"/>
            <a:ext cx="662474" cy="53184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E1D00-7DA7-6E4D-9AC4-CFCEAA7E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11" y="919831"/>
            <a:ext cx="8229936" cy="17373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76B9ED-7F2B-A44F-AFBC-A48D72FC470D}"/>
              </a:ext>
            </a:extLst>
          </p:cNvPr>
          <p:cNvSpPr/>
          <p:nvPr/>
        </p:nvSpPr>
        <p:spPr>
          <a:xfrm>
            <a:off x="1782148" y="2184525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6162A-C392-BB4D-BAD8-F8CC231B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" y="2597726"/>
            <a:ext cx="8229600" cy="207979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60E36DD-F595-4041-B3B4-0E303039A2AD}"/>
              </a:ext>
            </a:extLst>
          </p:cNvPr>
          <p:cNvSpPr/>
          <p:nvPr/>
        </p:nvSpPr>
        <p:spPr>
          <a:xfrm>
            <a:off x="6861112" y="4215321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8518-92BB-3344-AFAE-9ADA6B9D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BDF52-CC5B-4543-911C-7B7324459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5" y="787397"/>
            <a:ext cx="6279177" cy="35687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36205F-77A9-A443-B2A1-586575CBEF65}"/>
              </a:ext>
            </a:extLst>
          </p:cNvPr>
          <p:cNvCxnSpPr>
            <a:cxnSpLocks/>
          </p:cNvCxnSpPr>
          <p:nvPr/>
        </p:nvCxnSpPr>
        <p:spPr>
          <a:xfrm flipH="1">
            <a:off x="1810140" y="1570061"/>
            <a:ext cx="4813582" cy="762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392217-39B6-DB4E-BF75-55CD9762BA84}"/>
              </a:ext>
            </a:extLst>
          </p:cNvPr>
          <p:cNvSpPr txBox="1"/>
          <p:nvPr/>
        </p:nvSpPr>
        <p:spPr>
          <a:xfrm>
            <a:off x="6623722" y="1175657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88F91-5B51-1447-9660-DDA6B37CE58C}"/>
              </a:ext>
            </a:extLst>
          </p:cNvPr>
          <p:cNvCxnSpPr>
            <a:cxnSpLocks/>
          </p:cNvCxnSpPr>
          <p:nvPr/>
        </p:nvCxnSpPr>
        <p:spPr>
          <a:xfrm flipH="1">
            <a:off x="1978090" y="2727058"/>
            <a:ext cx="4645632" cy="83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326E69-F0B5-6649-A619-826E5EAC3F62}"/>
              </a:ext>
            </a:extLst>
          </p:cNvPr>
          <p:cNvSpPr txBox="1"/>
          <p:nvPr/>
        </p:nvSpPr>
        <p:spPr>
          <a:xfrm>
            <a:off x="6623721" y="2332654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E4FD9-5702-F448-B06F-0E1D8A503A6A}"/>
              </a:ext>
            </a:extLst>
          </p:cNvPr>
          <p:cNvSpPr txBox="1"/>
          <p:nvPr/>
        </p:nvSpPr>
        <p:spPr>
          <a:xfrm>
            <a:off x="6559819" y="3095247"/>
            <a:ext cx="2489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and issue is created, I triage issues and assign labels, projects, and people</a:t>
            </a:r>
          </a:p>
        </p:txBody>
      </p:sp>
    </p:spTree>
    <p:extLst>
      <p:ext uri="{BB962C8B-B14F-4D97-AF65-F5344CB8AC3E}">
        <p14:creationId xmlns:p14="http://schemas.microsoft.com/office/powerpoint/2010/main" val="36180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3" grpId="0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337</TotalTime>
  <Words>359</Words>
  <Application>Microsoft Macintosh PowerPoint</Application>
  <PresentationFormat>On-screen Show (16:9)</PresentationFormat>
  <Paragraphs>90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Documents change over time</vt:lpstr>
      <vt:lpstr>Git tracks changes</vt:lpstr>
      <vt:lpstr>Git is distributed</vt:lpstr>
      <vt:lpstr>Github allows online git repositories</vt:lpstr>
      <vt:lpstr>Github has other useful features</vt:lpstr>
      <vt:lpstr>Getting on Github</vt:lpstr>
      <vt:lpstr>Creating an Issue (Bug report)</vt:lpstr>
      <vt:lpstr> Creating an Issue</vt:lpstr>
      <vt:lpstr>Creating an Issue from the PWA</vt:lpstr>
      <vt:lpstr>Tracking issues with the Github Kanban</vt:lpstr>
      <vt:lpstr>PowerPoint Presentation</vt:lpstr>
      <vt:lpstr>Communicating via Gitter  https://gitter.im</vt:lpstr>
      <vt:lpstr>Joining our private gitter chat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28</cp:revision>
  <dcterms:created xsi:type="dcterms:W3CDTF">2020-04-09T16:58:51Z</dcterms:created>
  <dcterms:modified xsi:type="dcterms:W3CDTF">2020-04-10T19:46:13Z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